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72" r:id="rId5"/>
    <p:sldId id="273" r:id="rId6"/>
    <p:sldId id="274" r:id="rId7"/>
    <p:sldId id="265" r:id="rId8"/>
    <p:sldId id="275" r:id="rId9"/>
    <p:sldId id="276" r:id="rId10"/>
    <p:sldId id="258" r:id="rId11"/>
    <p:sldId id="259" r:id="rId12"/>
    <p:sldId id="260" r:id="rId13"/>
    <p:sldId id="271" r:id="rId14"/>
    <p:sldId id="261" r:id="rId15"/>
    <p:sldId id="262" r:id="rId16"/>
    <p:sldId id="263" r:id="rId17"/>
    <p:sldId id="267" r:id="rId18"/>
    <p:sldId id="26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3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4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7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4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6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83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5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58B20-2ED8-5F4D-99E7-7A5DCF675C70}" type="datetimeFigureOut">
              <a:rPr lang="en-US" smtClean="0"/>
              <a:t>5/3/17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D9D24-2E03-D349-97F5-1705709DB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08877"/>
            <a:ext cx="6400800" cy="228288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CHELSEA HAYASHI’S WEBSITE</a:t>
            </a:r>
          </a:p>
          <a:p>
            <a:endParaRPr lang="en-US" b="1" dirty="0" smtClean="0">
              <a:latin typeface="Helvetica"/>
              <a:cs typeface="Helvetica"/>
            </a:endParaRPr>
          </a:p>
          <a:p>
            <a:r>
              <a:rPr lang="en-US" i="1" dirty="0">
                <a:latin typeface="Helvetica"/>
                <a:cs typeface="Helvetica"/>
              </a:rPr>
              <a:t>t</a:t>
            </a:r>
            <a:r>
              <a:rPr lang="en-US" i="1" dirty="0" smtClean="0">
                <a:latin typeface="Helvetica"/>
                <a:cs typeface="Helvetica"/>
              </a:rPr>
              <a:t>he journey</a:t>
            </a:r>
          </a:p>
          <a:p>
            <a:endParaRPr lang="en-US" i="1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by: </a:t>
            </a:r>
            <a:r>
              <a:rPr lang="en-US" dirty="0" err="1" smtClean="0">
                <a:latin typeface="Helvetica"/>
                <a:cs typeface="Helvetica"/>
              </a:rPr>
              <a:t>conner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calabro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349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6.4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23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6.4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78237" cy="4120676"/>
          </a:xfrm>
          <a:prstGeom prst="rect">
            <a:avLst/>
          </a:prstGeom>
        </p:spPr>
      </p:pic>
      <p:pic>
        <p:nvPicPr>
          <p:cNvPr id="5" name="Picture 4" descr="Screen Shot 2017-05-03 at 6.47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79" y="2844599"/>
            <a:ext cx="5362221" cy="40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4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6.4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1479" cy="3903203"/>
          </a:xfrm>
          <a:prstGeom prst="rect">
            <a:avLst/>
          </a:prstGeom>
        </p:spPr>
      </p:pic>
      <p:pic>
        <p:nvPicPr>
          <p:cNvPr id="5" name="Picture 4" descr="Screen Shot 2017-05-03 at 6.4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06" y="3129902"/>
            <a:ext cx="4878793" cy="3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0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5-03 at 7.1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3" y="0"/>
            <a:ext cx="7798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6.5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208022" cy="6858000"/>
          </a:xfrm>
          <a:prstGeom prst="rect">
            <a:avLst/>
          </a:prstGeom>
        </p:spPr>
      </p:pic>
      <p:pic>
        <p:nvPicPr>
          <p:cNvPr id="5" name="Picture 4" descr="Screen Shot 2017-05-03 at 6.58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15" y="4108726"/>
            <a:ext cx="7777785" cy="27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8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6.56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89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5-03 at 6.5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302"/>
            <a:ext cx="9413330" cy="50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3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08877"/>
            <a:ext cx="6400800" cy="228288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PROTOTYPE</a:t>
            </a:r>
          </a:p>
          <a:p>
            <a:endParaRPr lang="en-US" b="1" dirty="0" smtClean="0">
              <a:latin typeface="Helvetica"/>
              <a:cs typeface="Helvetica"/>
            </a:endParaRPr>
          </a:p>
          <a:p>
            <a:r>
              <a:rPr lang="en-US" i="1" dirty="0" err="1">
                <a:latin typeface="Helvetica"/>
                <a:cs typeface="Helvetica"/>
              </a:rPr>
              <a:t>a</a:t>
            </a:r>
            <a:r>
              <a:rPr lang="en-US" i="1" dirty="0" err="1" smtClean="0">
                <a:latin typeface="Helvetica"/>
                <a:cs typeface="Helvetica"/>
              </a:rPr>
              <a:t>hhhh</a:t>
            </a:r>
            <a:r>
              <a:rPr lang="en-US" i="1" dirty="0" smtClean="0">
                <a:latin typeface="Helvetica"/>
                <a:cs typeface="Helvetic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9576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6.4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417240" cy="3599644"/>
          </a:xfrm>
          <a:prstGeom prst="rect">
            <a:avLst/>
          </a:prstGeom>
        </p:spPr>
      </p:pic>
      <p:pic>
        <p:nvPicPr>
          <p:cNvPr id="6" name="Picture 5" descr="Screen Shot 2017-05-03 at 6.4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42" y="3702669"/>
            <a:ext cx="6377557" cy="31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5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11971"/>
            <a:ext cx="6400800" cy="228288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LOOKING BACK</a:t>
            </a:r>
          </a:p>
          <a:p>
            <a:r>
              <a:rPr lang="en-US" b="1" dirty="0" smtClean="0">
                <a:latin typeface="Helvetica"/>
                <a:cs typeface="Helvetica"/>
              </a:rPr>
              <a:t>&amp;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285923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08877"/>
            <a:ext cx="6400800" cy="228288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CLIENT</a:t>
            </a:r>
          </a:p>
          <a:p>
            <a:endParaRPr lang="en-US" b="1" dirty="0" smtClean="0">
              <a:latin typeface="Helvetica"/>
              <a:cs typeface="Helvetica"/>
            </a:endParaRPr>
          </a:p>
          <a:p>
            <a:r>
              <a:rPr lang="en-US" i="1" dirty="0" err="1">
                <a:latin typeface="Helvetica"/>
                <a:cs typeface="Helvetica"/>
              </a:rPr>
              <a:t>c</a:t>
            </a:r>
            <a:r>
              <a:rPr lang="en-US" i="1" dirty="0" err="1" smtClean="0">
                <a:latin typeface="Helvetica"/>
                <a:cs typeface="Helvetica"/>
              </a:rPr>
              <a:t>helsea</a:t>
            </a:r>
            <a:r>
              <a:rPr lang="en-US" i="1" dirty="0" smtClean="0">
                <a:latin typeface="Helvetica"/>
                <a:cs typeface="Helvetica"/>
              </a:rPr>
              <a:t> </a:t>
            </a:r>
            <a:r>
              <a:rPr lang="en-US" i="1" dirty="0" err="1" smtClean="0">
                <a:latin typeface="Helvetica"/>
                <a:cs typeface="Helvetica"/>
              </a:rPr>
              <a:t>hayashi</a:t>
            </a:r>
            <a:endParaRPr lang="en-US" i="1" dirty="0" smtClean="0">
              <a:latin typeface="Helvetica"/>
              <a:cs typeface="Helvetica"/>
            </a:endParaRPr>
          </a:p>
          <a:p>
            <a:endParaRPr lang="en-US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1271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508904_1835241333365562_563635846805399001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87" y="0"/>
            <a:ext cx="4852613" cy="3639460"/>
          </a:xfrm>
          <a:prstGeom prst="rect">
            <a:avLst/>
          </a:prstGeom>
        </p:spPr>
      </p:pic>
      <p:pic>
        <p:nvPicPr>
          <p:cNvPr id="5" name="Picture 4" descr="11933443_1725534017669628_2194200706908609262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24" y="2366780"/>
            <a:ext cx="3368415" cy="4491219"/>
          </a:xfrm>
          <a:prstGeom prst="rect">
            <a:avLst/>
          </a:prstGeom>
        </p:spPr>
      </p:pic>
      <p:pic>
        <p:nvPicPr>
          <p:cNvPr id="6" name="Picture 5" descr="268461_10151240764374217_1912464147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2" y="0"/>
            <a:ext cx="4353745" cy="3265309"/>
          </a:xfrm>
          <a:prstGeom prst="rect">
            <a:avLst/>
          </a:prstGeom>
        </p:spPr>
      </p:pic>
      <p:pic>
        <p:nvPicPr>
          <p:cNvPr id="7" name="Picture 6" descr="draw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7300"/>
            <a:ext cx="2970524" cy="3960699"/>
          </a:xfrm>
          <a:prstGeom prst="rect">
            <a:avLst/>
          </a:prstGeom>
        </p:spPr>
      </p:pic>
      <p:pic>
        <p:nvPicPr>
          <p:cNvPr id="8" name="Picture 7" descr="Tufts in Wint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05" y="3639460"/>
            <a:ext cx="3234795" cy="32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0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7.4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0" y="1587631"/>
            <a:ext cx="2707012" cy="3517391"/>
          </a:xfrm>
          <a:prstGeom prst="rect">
            <a:avLst/>
          </a:prstGeom>
        </p:spPr>
      </p:pic>
      <p:pic>
        <p:nvPicPr>
          <p:cNvPr id="5" name="Picture 4" descr="Screen Shot 2017-05-03 at 7.43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62" y="1587631"/>
            <a:ext cx="2657964" cy="3517391"/>
          </a:xfrm>
          <a:prstGeom prst="rect">
            <a:avLst/>
          </a:prstGeom>
        </p:spPr>
      </p:pic>
      <p:pic>
        <p:nvPicPr>
          <p:cNvPr id="6" name="Picture 5" descr="Screen Shot 2017-05-03 at 7.43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28" y="1587631"/>
            <a:ext cx="2675523" cy="35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5-03 at 7.4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2909"/>
            <a:ext cx="2795635" cy="3699027"/>
          </a:xfrm>
          <a:prstGeom prst="rect">
            <a:avLst/>
          </a:prstGeom>
        </p:spPr>
      </p:pic>
      <p:pic>
        <p:nvPicPr>
          <p:cNvPr id="8" name="Picture 7" descr="Screen Shot 2017-05-03 at 7.4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76" y="1464190"/>
            <a:ext cx="2771360" cy="3627746"/>
          </a:xfrm>
          <a:prstGeom prst="rect">
            <a:avLst/>
          </a:prstGeom>
        </p:spPr>
      </p:pic>
      <p:pic>
        <p:nvPicPr>
          <p:cNvPr id="9" name="Picture 8" descr="Screen Shot 2017-05-03 at 7.43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29" y="1434634"/>
            <a:ext cx="2781671" cy="3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8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7.4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18690" cy="6858000"/>
          </a:xfrm>
          <a:prstGeom prst="rect">
            <a:avLst/>
          </a:prstGeom>
        </p:spPr>
      </p:pic>
      <p:pic>
        <p:nvPicPr>
          <p:cNvPr id="5" name="Picture 4" descr="Screen Shot 2017-05-03 at 7.4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14" y="4028921"/>
            <a:ext cx="5887056" cy="244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2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08877"/>
            <a:ext cx="6400800" cy="2282882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DESIGN</a:t>
            </a:r>
          </a:p>
          <a:p>
            <a:endParaRPr lang="en-US" b="1" dirty="0" smtClean="0">
              <a:latin typeface="Helvetica"/>
              <a:cs typeface="Helvetica"/>
            </a:endParaRPr>
          </a:p>
          <a:p>
            <a:r>
              <a:rPr lang="en-US" i="1" dirty="0">
                <a:latin typeface="Helvetica"/>
                <a:cs typeface="Helvetica"/>
              </a:rPr>
              <a:t>s</a:t>
            </a:r>
            <a:r>
              <a:rPr lang="en-US" i="1" dirty="0" smtClean="0">
                <a:latin typeface="Helvetica"/>
                <a:cs typeface="Helvetica"/>
              </a:rPr>
              <a:t>ketches, wireframes, prototype</a:t>
            </a:r>
          </a:p>
          <a:p>
            <a:endParaRPr lang="en-US" i="1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8598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7.48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55743" cy="4476553"/>
          </a:xfrm>
          <a:prstGeom prst="rect">
            <a:avLst/>
          </a:prstGeom>
        </p:spPr>
      </p:pic>
      <p:pic>
        <p:nvPicPr>
          <p:cNvPr id="5" name="Picture 4" descr="Screen Shot 2017-05-03 at 7.4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55" y="3267844"/>
            <a:ext cx="4518145" cy="35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3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03 at 7.4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07" y="2503354"/>
            <a:ext cx="3880698" cy="2502242"/>
          </a:xfrm>
          <a:prstGeom prst="rect">
            <a:avLst/>
          </a:prstGeom>
        </p:spPr>
      </p:pic>
      <p:pic>
        <p:nvPicPr>
          <p:cNvPr id="5" name="Picture 4" descr="Screen Shot 2017-05-03 at 7.4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91392" cy="2503354"/>
          </a:xfrm>
          <a:prstGeom prst="rect">
            <a:avLst/>
          </a:prstGeom>
        </p:spPr>
      </p:pic>
      <p:pic>
        <p:nvPicPr>
          <p:cNvPr id="6" name="Picture 5" descr="Screen Shot 2017-05-03 at 7.4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32" y="4445368"/>
            <a:ext cx="3750368" cy="24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</Words>
  <Application>Microsoft Macintosh PowerPoint</Application>
  <PresentationFormat>On-screen Show (4:3)</PresentationFormat>
  <Paragraphs>16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Conner Calabro</dc:creator>
  <cp:lastModifiedBy>Conner Calabro</cp:lastModifiedBy>
  <cp:revision>6</cp:revision>
  <dcterms:created xsi:type="dcterms:W3CDTF">2017-05-03T22:49:09Z</dcterms:created>
  <dcterms:modified xsi:type="dcterms:W3CDTF">2017-05-03T23:51:23Z</dcterms:modified>
</cp:coreProperties>
</file>